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60" r:id="rId15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AEBB537C-B3DF-45AD-955E-1BEF69ABE95A}" type="datetime1">
              <a:rPr lang="de-DE" altLang="de-DE"/>
              <a:pPr>
                <a:defRPr/>
              </a:pPr>
              <a:t>04.02.2014</a:t>
            </a:fld>
            <a:endParaRPr lang="en-GB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AF1EACA-6527-4A8F-A5DB-BEDB95DC3ECF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019880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9174C460-FA94-4366-8D59-FBF6E70FECA8}" type="datetime1">
              <a:rPr lang="de-DE" altLang="de-DE"/>
              <a:pPr>
                <a:defRPr/>
              </a:pPr>
              <a:t>04.02.2014</a:t>
            </a:fld>
            <a:endParaRPr lang="en-GB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noProof="0" smtClean="0"/>
              <a:t>Mastertextformat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  <a:endParaRPr lang="en-GB" altLang="de-DE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6786EF94-9F1F-4754-89B4-7BF764FEAA9E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9759005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38C0A9D-0FCA-45DC-8260-DD0538D73609}" type="slidenum">
              <a:rPr lang="en-GB" altLang="de-DE" smtClean="0">
                <a:latin typeface="Calibri" pitchFamily="34" charset="0"/>
              </a:rPr>
              <a:pPr eaLnBrk="1" hangingPunct="1"/>
              <a:t>1</a:t>
            </a:fld>
            <a:endParaRPr lang="en-GB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idx="4294967295"/>
          </p:nvPr>
        </p:nvSpPr>
        <p:spPr>
          <a:xfrm>
            <a:off x="1300163" y="1784350"/>
            <a:ext cx="7666037" cy="4200525"/>
          </a:xfrm>
        </p:spPr>
        <p:txBody>
          <a:bodyPr/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GB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12EF7-CFAA-478B-BF7B-35C5BCCFEB5C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56990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Hilfs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4294967295"/>
          </p:nvPr>
        </p:nvSpPr>
        <p:spPr>
          <a:xfrm>
            <a:off x="1300163" y="1784350"/>
            <a:ext cx="7666037" cy="4200525"/>
          </a:xfrm>
        </p:spPr>
        <p:txBody>
          <a:bodyPr/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GB" altLang="de-DE" dirty="0" smtClean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9D143-E8CF-44B0-B008-699D0CB9802E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01566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6" name="Textplatzhalter 4"/>
          <p:cNvSpPr>
            <a:spLocks noGrp="1"/>
          </p:cNvSpPr>
          <p:nvPr>
            <p:ph type="body" idx="4294967295"/>
          </p:nvPr>
        </p:nvSpPr>
        <p:spPr>
          <a:xfrm>
            <a:off x="1300164" y="1784350"/>
            <a:ext cx="5434466" cy="4200525"/>
          </a:xfrm>
        </p:spPr>
        <p:txBody>
          <a:bodyPr/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GB" altLang="de-DE" dirty="0" smtClean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>
          <a:xfrm>
            <a:off x="6900863" y="1784350"/>
            <a:ext cx="2063750" cy="30337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29758-0A53-493E-A4F8-C2DA8CC7AD6D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57684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 + Hilfs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4294967295"/>
          </p:nvPr>
        </p:nvSpPr>
        <p:spPr>
          <a:xfrm>
            <a:off x="1300164" y="1784350"/>
            <a:ext cx="5434466" cy="4200525"/>
          </a:xfrm>
        </p:spPr>
        <p:txBody>
          <a:bodyPr/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GB" altLang="de-DE" dirty="0" smtClean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6900863" y="1784350"/>
            <a:ext cx="2063750" cy="30337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3A5EA-4E5A-456D-80E3-8F3AF0909942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18062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1"/>
          </p:nvPr>
        </p:nvSpPr>
        <p:spPr>
          <a:xfrm>
            <a:off x="181429" y="1784350"/>
            <a:ext cx="8783184" cy="394153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A776-80D0-4487-A1CF-283458247048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98164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Hilfs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181429" y="1784350"/>
            <a:ext cx="8783184" cy="394153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C7712-6B04-49EE-BC8B-FBE31871EB0C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31414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83247" y="182343"/>
            <a:ext cx="8795653" cy="6507163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0104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298575" y="603250"/>
            <a:ext cx="76660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  <a:endParaRPr lang="en-GB" altLang="de-DE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298575" y="1790700"/>
            <a:ext cx="76660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GB" altLang="de-DE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306513" y="6289675"/>
            <a:ext cx="947737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Rockwell" charset="0"/>
                <a:ea typeface="ＭＳ Ｐゴシック" charset="-128"/>
              </a:defRPr>
            </a:lvl1pPr>
          </a:lstStyle>
          <a:p>
            <a:pPr>
              <a:defRPr/>
            </a:pPr>
            <a:fld id="{425DB8EE-B6AD-4BD6-86E4-10F27CD0F57A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  <p:sp>
        <p:nvSpPr>
          <p:cNvPr id="1029" name="Textfeld 1"/>
          <p:cNvSpPr txBox="1">
            <a:spLocks noChangeArrowheads="1"/>
          </p:cNvSpPr>
          <p:nvPr/>
        </p:nvSpPr>
        <p:spPr bwMode="auto">
          <a:xfrm>
            <a:off x="2427288" y="6226175"/>
            <a:ext cx="42973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solidFill>
                  <a:schemeClr val="bg1"/>
                </a:solidFill>
                <a:latin typeface="Rockwell" pitchFamily="18" charset="0"/>
              </a:rPr>
              <a:t>Hier kommt der Titel der Präsentation hin</a:t>
            </a:r>
            <a:br>
              <a:rPr lang="de-DE" altLang="de-DE" sz="140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de-DE" altLang="de-DE" sz="1400" smtClean="0">
                <a:solidFill>
                  <a:schemeClr val="bg1"/>
                </a:solidFill>
                <a:latin typeface="Rockwell" pitchFamily="18" charset="0"/>
              </a:rPr>
              <a:t>(Bearbeitung über Folienmaster)</a:t>
            </a:r>
            <a:endParaRPr lang="en-GB" altLang="de-DE" sz="1400" smtClean="0">
              <a:solidFill>
                <a:schemeClr val="bg1"/>
              </a:solidFill>
              <a:latin typeface="Rockwell" pitchFamily="18" charset="0"/>
            </a:endParaRPr>
          </a:p>
          <a:p>
            <a:pPr eaLnBrk="1" hangingPunct="1">
              <a:defRPr/>
            </a:pPr>
            <a:endParaRPr lang="de-DE" alt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2" r:id="rId2"/>
    <p:sldLayoutId id="2147483736" r:id="rId3"/>
    <p:sldLayoutId id="2147483733" r:id="rId4"/>
    <p:sldLayoutId id="2147483737" r:id="rId5"/>
    <p:sldLayoutId id="2147483734" r:id="rId6"/>
    <p:sldLayoutId id="214748373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accent1"/>
          </a:solidFill>
          <a:latin typeface="Rockwell"/>
          <a:ea typeface="ＭＳ Ｐゴシック" charset="-128"/>
          <a:cs typeface="Rockwel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Rockwell" charset="0"/>
          <a:ea typeface="ＭＳ Ｐゴシック" charset="-128"/>
          <a:cs typeface="Rockwell" pitchFamily="1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Rockwell" charset="0"/>
          <a:ea typeface="ＭＳ Ｐゴシック" charset="-128"/>
          <a:cs typeface="Rockwell" pitchFamily="1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Rockwell" charset="0"/>
          <a:ea typeface="ＭＳ Ｐゴシック" charset="-128"/>
          <a:cs typeface="Rockwell" pitchFamily="1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Rockwell" charset="0"/>
          <a:ea typeface="ＭＳ Ｐゴシック" charset="-128"/>
          <a:cs typeface="Rockwell" pitchFamily="1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3600" kern="1200">
          <a:solidFill>
            <a:schemeClr val="tx2"/>
          </a:solidFill>
          <a:latin typeface="+mn-lt"/>
          <a:ea typeface="ＭＳ Ｐゴシック" charset="-128"/>
          <a:cs typeface="TheSerif 5"/>
        </a:defRPr>
      </a:lvl1pPr>
      <a:lvl2pPr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defRPr sz="24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406400" indent="-4064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812800" indent="-3810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1219200" indent="-381000" algn="l" defTabSz="457200" rtl="0" eaLnBrk="1" fontAlgn="base" hangingPunct="1">
        <a:spcBef>
          <a:spcPct val="20000"/>
        </a:spcBef>
        <a:spcAft>
          <a:spcPct val="0"/>
        </a:spcAft>
        <a:buClr>
          <a:srgbClr val="78726C"/>
        </a:buClr>
        <a:buFont typeface="Arial" pitchFamily="34" charset="0"/>
        <a:buChar char="•"/>
        <a:defRPr kern="12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563" y="182563"/>
            <a:ext cx="8796337" cy="6507162"/>
          </a:xfrm>
        </p:spPr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150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6153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r="4940"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12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r="4876"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75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r="15070"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631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4880"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99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Pictures\Dokumentationen\Pfingsten2013\Fotos\Gruppe auf Hike - quer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72525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179388" y="188913"/>
            <a:ext cx="8772525" cy="65897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187450" y="2838450"/>
            <a:ext cx="66167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C00000"/>
                </a:solidFill>
                <a:latin typeface="+mj-lt"/>
              </a:rPr>
              <a:t>Vielen Dank für eure Aufmerksamkeit</a:t>
            </a:r>
          </a:p>
        </p:txBody>
      </p:sp>
      <p:pic>
        <p:nvPicPr>
          <p:cNvPr id="9221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4"/>
          <p:cNvCxnSpPr/>
          <p:nvPr/>
        </p:nvCxnSpPr>
        <p:spPr>
          <a:xfrm>
            <a:off x="179388" y="3300413"/>
            <a:ext cx="8772525" cy="0"/>
          </a:xfrm>
          <a:prstGeom prst="line">
            <a:avLst/>
          </a:prstGeom>
          <a:ln w="127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187450" y="3300413"/>
            <a:ext cx="65452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www.dpsg.de</a:t>
            </a:r>
          </a:p>
        </p:txBody>
      </p:sp>
      <p:pic>
        <p:nvPicPr>
          <p:cNvPr id="9224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2976563"/>
            <a:ext cx="360363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iagonal liegende Ecken des Rechtecks abrunden 8"/>
          <p:cNvSpPr/>
          <p:nvPr/>
        </p:nvSpPr>
        <p:spPr>
          <a:xfrm>
            <a:off x="4735513" y="2030413"/>
            <a:ext cx="3641725" cy="2247900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solidFill>
                  <a:srgbClr val="003366"/>
                </a:solidFill>
              </a:rPr>
              <a:t>Für die letzte Folie wird das Titelbild noch einmal hinter der halbtransparenten weißen Fläche verwendet.</a:t>
            </a:r>
            <a:endParaRPr lang="de-DE" sz="16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65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426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16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737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124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692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4880"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287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r="4500"/>
          <a:stretch>
            <a:fillRect/>
          </a:stretch>
        </p:blipFill>
        <p:spPr/>
      </p:pic>
      <p:sp>
        <p:nvSpPr>
          <p:cNvPr id="4" name="Rechteck 3"/>
          <p:cNvSpPr/>
          <p:nvPr/>
        </p:nvSpPr>
        <p:spPr>
          <a:xfrm>
            <a:off x="179388" y="355600"/>
            <a:ext cx="8799512" cy="92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87450" y="458788"/>
            <a:ext cx="661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A31426"/>
                </a:solidFill>
                <a:latin typeface="+mj-lt"/>
              </a:rPr>
              <a:t>Wir stellen uns vor:</a:t>
            </a:r>
          </a:p>
        </p:txBody>
      </p:sp>
      <p:sp>
        <p:nvSpPr>
          <p:cNvPr id="6" name="Rechteck 5"/>
          <p:cNvSpPr/>
          <p:nvPr/>
        </p:nvSpPr>
        <p:spPr>
          <a:xfrm>
            <a:off x="6732588" y="5497513"/>
            <a:ext cx="2022475" cy="1047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Picture 3" descr="I:\Allgemein\[CorporateDesign]\Wort-Bild-Marke\4c\Logo_DP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5586413"/>
            <a:ext cx="18240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79388" y="920750"/>
            <a:ext cx="8799512" cy="0"/>
          </a:xfrm>
          <a:prstGeom prst="line">
            <a:avLst/>
          </a:prstGeom>
          <a:ln w="127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187450" y="920750"/>
            <a:ext cx="65452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latin typeface="+mj-lt"/>
              </a:rPr>
              <a:t>Die Deutsche Pfadfinderschaft Sankt Georg</a:t>
            </a:r>
          </a:p>
        </p:txBody>
      </p:sp>
      <p:pic>
        <p:nvPicPr>
          <p:cNvPr id="10" name="Picture 2" descr="I:\Allgemein\[CorporateDesign]\Wegzeichen\Start\wegzeichen_sta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96900"/>
            <a:ext cx="3603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519423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-Vorlage">
  <a:themeElements>
    <a:clrScheme name="dpsg">
      <a:dk1>
        <a:sysClr val="windowText" lastClr="000000"/>
      </a:dk1>
      <a:lt1>
        <a:sysClr val="window" lastClr="FFFFFF"/>
      </a:lt1>
      <a:dk2>
        <a:srgbClr val="002B51"/>
      </a:dk2>
      <a:lt2>
        <a:srgbClr val="EEECE1"/>
      </a:lt2>
      <a:accent1>
        <a:srgbClr val="9E1827"/>
      </a:accent1>
      <a:accent2>
        <a:srgbClr val="E8DFCA"/>
      </a:accent2>
      <a:accent3>
        <a:srgbClr val="C3BBAB"/>
      </a:accent3>
      <a:accent4>
        <a:srgbClr val="78726C"/>
      </a:accent4>
      <a:accent5>
        <a:srgbClr val="4BACC6"/>
      </a:accent5>
      <a:accent6>
        <a:srgbClr val="F79646"/>
      </a:accent6>
      <a:hlink>
        <a:srgbClr val="002B51"/>
      </a:hlink>
      <a:folHlink>
        <a:srgbClr val="78726C"/>
      </a:folHlink>
    </a:clrScheme>
    <a:fontScheme name="Phoebe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5EF21657E77DE41AB27EE20B316A9E3" ma:contentTypeVersion="9" ma:contentTypeDescription="Ein neues Dokument erstellen." ma:contentTypeScope="" ma:versionID="ed57f5b152d6405a78d121bd18a1ba47">
  <xsd:schema xmlns:xsd="http://www.w3.org/2001/XMLSchema" xmlns:xs="http://www.w3.org/2001/XMLSchema" xmlns:p="http://schemas.microsoft.com/office/2006/metadata/properties" xmlns:ns2="15023a39-c6ce-42bf-9b3b-2ff62aa005b5" targetNamespace="http://schemas.microsoft.com/office/2006/metadata/properties" ma:root="true" ma:fieldsID="e5c40debdc938100c2eee497222172aa" ns2:_="">
    <xsd:import namespace="15023a39-c6ce-42bf-9b3b-2ff62aa005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23a39-c6ce-42bf-9b3b-2ff62aa005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49D6AA-FABE-45D9-BF37-C4774A5F03C8}"/>
</file>

<file path=customXml/itemProps2.xml><?xml version="1.0" encoding="utf-8"?>
<ds:datastoreItem xmlns:ds="http://schemas.openxmlformats.org/officeDocument/2006/customXml" ds:itemID="{F0360561-18AA-49E3-AC8C-783B18BD2526}"/>
</file>

<file path=customXml/itemProps3.xml><?xml version="1.0" encoding="utf-8"?>
<ds:datastoreItem xmlns:ds="http://schemas.openxmlformats.org/officeDocument/2006/customXml" ds:itemID="{078036B3-5C50-4CB5-B173-C05964F89EBA}"/>
</file>

<file path=docProps/app.xml><?xml version="1.0" encoding="utf-8"?>
<Properties xmlns="http://schemas.openxmlformats.org/officeDocument/2006/extended-properties" xmlns:vt="http://schemas.openxmlformats.org/officeDocument/2006/docPropsVTypes">
  <Template>Präsentation-Vorlage</Template>
  <TotalTime>0</TotalTime>
  <Words>153</Words>
  <Application>Microsoft Office PowerPoint</Application>
  <PresentationFormat>Bildschirmpräsentation (4:3)</PresentationFormat>
  <Paragraphs>30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ＭＳ Ｐゴシック</vt:lpstr>
      <vt:lpstr>Rockwell</vt:lpstr>
      <vt:lpstr>TheSerif 5</vt:lpstr>
      <vt:lpstr>Calibri</vt:lpstr>
      <vt:lpstr>Präsentation-Vorlage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 Seiler</dc:creator>
  <cp:lastModifiedBy>Daniel Seiler</cp:lastModifiedBy>
  <cp:revision>3</cp:revision>
  <dcterms:created xsi:type="dcterms:W3CDTF">2014-02-04T10:12:29Z</dcterms:created>
  <dcterms:modified xsi:type="dcterms:W3CDTF">2014-02-04T10:22:02Z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0x01010095EF21657E77DE41AB27EE20B316A9E3</vt:lpwstr>
  </property>
</Properties>
</file>